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8" r:id="rId2"/>
    <p:sldId id="344" r:id="rId3"/>
    <p:sldId id="369" r:id="rId4"/>
    <p:sldId id="366" r:id="rId5"/>
    <p:sldId id="368" r:id="rId6"/>
    <p:sldId id="364" r:id="rId7"/>
    <p:sldId id="389" r:id="rId8"/>
    <p:sldId id="373" r:id="rId9"/>
    <p:sldId id="330" r:id="rId10"/>
    <p:sldId id="391" r:id="rId11"/>
    <p:sldId id="390" r:id="rId12"/>
    <p:sldId id="398" r:id="rId13"/>
    <p:sldId id="401" r:id="rId14"/>
    <p:sldId id="393" r:id="rId15"/>
    <p:sldId id="400" r:id="rId16"/>
    <p:sldId id="395" r:id="rId17"/>
    <p:sldId id="399" r:id="rId18"/>
    <p:sldId id="402" r:id="rId19"/>
    <p:sldId id="403" r:id="rId20"/>
    <p:sldId id="404" r:id="rId21"/>
    <p:sldId id="405" r:id="rId22"/>
    <p:sldId id="406" r:id="rId23"/>
    <p:sldId id="407" r:id="rId24"/>
    <p:sldId id="394" r:id="rId25"/>
    <p:sldId id="397" r:id="rId26"/>
    <p:sldId id="409" r:id="rId27"/>
    <p:sldId id="408" r:id="rId28"/>
    <p:sldId id="410" r:id="rId29"/>
    <p:sldId id="411" r:id="rId30"/>
    <p:sldId id="413" r:id="rId31"/>
    <p:sldId id="412" r:id="rId32"/>
    <p:sldId id="418" r:id="rId3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>
        <p:scale>
          <a:sx n="70" d="100"/>
          <a:sy n="70" d="100"/>
        </p:scale>
        <p:origin x="1147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5A14E-23EE-48D9-B4EB-079558F2CB93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268B5-A741-4A96-B44C-139BAC5D6B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992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49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027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79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397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193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585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85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111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290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50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897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543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339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179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431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244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4575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452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12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350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07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218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37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051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87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44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701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31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168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13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72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2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66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15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99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37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43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7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36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73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35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21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C325-96EE-40FF-BAD3-00810596DDBC}" type="datetimeFigureOut">
              <a:rPr lang="pt-PT" smtClean="0"/>
              <a:t>21/01/2020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410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50" y="1364105"/>
            <a:ext cx="8908739" cy="3730409"/>
          </a:xfrm>
          <a:prstGeom prst="rect">
            <a:avLst/>
          </a:prstGeom>
        </p:spPr>
      </p:pic>
      <p:pic>
        <p:nvPicPr>
          <p:cNvPr id="4" name="8   Italian  sono qui a lodarti con testo">
            <a:hlinkClick r:id="" action="ppaction://media"/>
            <a:extLst>
              <a:ext uri="{FF2B5EF4-FFF2-40B4-BE49-F238E27FC236}">
                <a16:creationId xmlns:a16="http://schemas.microsoft.com/office/drawing/2014/main" id="{F168653C-33FE-4477-9069-EED674C0C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0837" y="5518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jesus walk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14"/>
            <a:ext cx="12201020" cy="692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" name="CaixaDeTexto 7"/>
          <p:cNvSpPr txBox="1"/>
          <p:nvPr/>
        </p:nvSpPr>
        <p:spPr>
          <a:xfrm>
            <a:off x="1392836" y="4641063"/>
            <a:ext cx="454327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 solo  tu sei Santo 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holy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17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9218" name="Picture 2" descr="https://i.pinimg.com/originals/20/37/34/203734adaa3f529fb74d598d9f5080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5475" cy="689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296599" y="2436134"/>
            <a:ext cx="439572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Sei meraviglioso.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wonderful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1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m para washing the feet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/>
          <a:stretch/>
        </p:blipFill>
        <p:spPr bwMode="auto">
          <a:xfrm>
            <a:off x="0" y="7937"/>
            <a:ext cx="12192000" cy="69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244183" y="4264934"/>
            <a:ext cx="8229601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Degno e glorioso sei per me.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worthy and glorious for me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21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m para jesus among the peo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6"/>
          <a:stretch/>
        </p:blipFill>
        <p:spPr bwMode="auto">
          <a:xfrm>
            <a:off x="0" y="0"/>
            <a:ext cx="12192000" cy="68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CaixaDeTexto 2"/>
          <p:cNvSpPr txBox="1"/>
          <p:nvPr/>
        </p:nvSpPr>
        <p:spPr>
          <a:xfrm>
            <a:off x="895038" y="4345719"/>
            <a:ext cx="6820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err="1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</a:t>
            </a:r>
            <a:r>
              <a:rPr lang="pt-PT" sz="40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4000" b="1" dirty="0" err="1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nella</a:t>
            </a:r>
            <a:r>
              <a:rPr lang="pt-PT" sz="40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4000" b="1" dirty="0" err="1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storia</a:t>
            </a:r>
            <a:r>
              <a:rPr lang="pt-PT" sz="40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PT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</a:t>
            </a:r>
            <a:r>
              <a:rPr lang="pt-PT" sz="4000" b="1" dirty="0" err="1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pt-PT" sz="4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4000" b="1" dirty="0" err="1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pt-PT" sz="40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esultado de imagem para Jesus crown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6"/>
          <a:stretch/>
        </p:blipFill>
        <p:spPr bwMode="auto">
          <a:xfrm>
            <a:off x="1" y="-144464"/>
            <a:ext cx="12192000" cy="70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CaixaDeTexto 2"/>
          <p:cNvSpPr txBox="1"/>
          <p:nvPr/>
        </p:nvSpPr>
        <p:spPr>
          <a:xfrm>
            <a:off x="7734925" y="3207895"/>
            <a:ext cx="4137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ln w="1270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70AD4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 re nella gloria, </a:t>
            </a:r>
          </a:p>
          <a:p>
            <a:pPr lvl="0"/>
            <a:r>
              <a:rPr lang="en-US" sz="4000" b="1" dirty="0">
                <a:ln w="1270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King in glory</a:t>
            </a:r>
            <a:endParaRPr lang="pt-PT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23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4019">
            <a:off x="1589093" y="-2414495"/>
            <a:ext cx="9096724" cy="127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163712" y="4287718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Sei sceso in terra tra noi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came down to earth among us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72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2"/>
            <a:ext cx="12192000" cy="72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163712" y="3984367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 umiltà il tuo trono hai lasciato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have left your throne with humility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5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sjchambery.org/site/upload/informativos/ori_671_img-73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b="12758"/>
          <a:stretch/>
        </p:blipFill>
        <p:spPr bwMode="auto">
          <a:xfrm>
            <a:off x="0" y="1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983296" y="4815943"/>
            <a:ext cx="631638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per mostrarci il tuo amor.</a:t>
            </a:r>
          </a:p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 show </a:t>
            </a:r>
            <a:r>
              <a:rPr lang="it-I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us</a:t>
            </a:r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it-I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your</a:t>
            </a:r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love</a:t>
            </a: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03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www.csjchambery.org/site/upload/galeriaimg/ori_31_img-6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0"/>
          <a:stretch/>
        </p:blipFill>
        <p:spPr bwMode="auto">
          <a:xfrm>
            <a:off x="0" y="-155262"/>
            <a:ext cx="12192000" cy="70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034321" y="4547349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Sono qui a lodarti,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I'm here to praise you</a:t>
            </a:r>
            <a:endParaRPr lang="pt-PT" sz="40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0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sjchambery.org/site/upload/informativos/ori_739_img-77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0109"/>
            <a:ext cx="12234109" cy="814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2" name="AutoShape 2" descr="Resultado de imagem para people of nordest of brazil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6992956" y="4526215"/>
            <a:ext cx="47878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Qui per adorarti,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Here to </a:t>
            </a:r>
            <a:r>
              <a:rPr lang="it-IT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worship</a:t>
            </a:r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it-IT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</a:t>
            </a:r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4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0"/>
            <a:ext cx="12453257" cy="7010400"/>
          </a:xfrm>
          <a:prstGeom prst="rect">
            <a:avLst/>
          </a:prstGeom>
          <a:noFill/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" name="CaixaDeTexto 2"/>
          <p:cNvSpPr txBox="1"/>
          <p:nvPr/>
        </p:nvSpPr>
        <p:spPr>
          <a:xfrm>
            <a:off x="646787" y="4743986"/>
            <a:ext cx="10707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ln w="19050"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 del Mondo</a:t>
            </a:r>
          </a:p>
          <a:p>
            <a:r>
              <a:rPr lang="it-IT" sz="4000" b="1" dirty="0">
                <a:ln w="190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of the world</a:t>
            </a:r>
          </a:p>
        </p:txBody>
      </p:sp>
    </p:spTree>
    <p:extLst>
      <p:ext uri="{BB962C8B-B14F-4D97-AF65-F5344CB8AC3E}">
        <p14:creationId xmlns:p14="http://schemas.microsoft.com/office/powerpoint/2010/main" val="29845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17701"/>
          <a:stretch/>
        </p:blipFill>
        <p:spPr bwMode="auto">
          <a:xfrm>
            <a:off x="0" y="-559341"/>
            <a:ext cx="12192000" cy="74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034321" y="4618451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Qui per dirti che tu sei il mio Dio</a:t>
            </a:r>
          </a:p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Here to tell you that You are my God</a:t>
            </a:r>
            <a:endParaRPr lang="pt-PT" sz="40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43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jesus walk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0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" name="CaixaDeTexto 7"/>
          <p:cNvSpPr txBox="1"/>
          <p:nvPr/>
        </p:nvSpPr>
        <p:spPr>
          <a:xfrm>
            <a:off x="1392836" y="4641063"/>
            <a:ext cx="454327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 solo  tu sei Santo </a:t>
            </a:r>
          </a:p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holy</a:t>
            </a:r>
            <a:endParaRPr lang="pt-PT" sz="40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84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9218" name="Picture 2" descr="https://i.pinimg.com/originals/20/37/34/203734adaa3f529fb74d598d9f5080a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/>
          <a:stretch/>
        </p:blipFill>
        <p:spPr bwMode="auto">
          <a:xfrm>
            <a:off x="0" y="0"/>
            <a:ext cx="6003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622042" y="2616016"/>
            <a:ext cx="439572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Sei meraviglioso.</a:t>
            </a:r>
          </a:p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wonderful</a:t>
            </a:r>
            <a:endParaRPr lang="pt-PT" sz="40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37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m para washing the feet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/>
          <a:stretch/>
        </p:blipFill>
        <p:spPr bwMode="auto">
          <a:xfrm>
            <a:off x="0" y="-24717"/>
            <a:ext cx="12192000" cy="708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244183" y="4264934"/>
            <a:ext cx="8229601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Degno e glorioso sei per me.</a:t>
            </a:r>
          </a:p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worthy and glorious for me</a:t>
            </a:r>
            <a:endParaRPr lang="pt-PT" sz="40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17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csjchambery.org/site/upload/informativos/ori_739_img-78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1"/>
          <a:stretch/>
        </p:blipFill>
        <p:spPr bwMode="auto">
          <a:xfrm>
            <a:off x="0" y="-35393"/>
            <a:ext cx="12192000" cy="69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811550" y="4833622"/>
            <a:ext cx="906905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Io mai saprò quanto ti costò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don’t know how much it cost you</a:t>
            </a:r>
          </a:p>
        </p:txBody>
      </p:sp>
    </p:spTree>
    <p:extLst>
      <p:ext uri="{BB962C8B-B14F-4D97-AF65-F5344CB8AC3E}">
        <p14:creationId xmlns:p14="http://schemas.microsoft.com/office/powerpoint/2010/main" val="16557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2722898" y="4556599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lì sulla croce morir per me…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 die on the cross for me ...</a:t>
            </a: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49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esultado de imagem para profughi in italia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06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1244183" y="4264934"/>
            <a:ext cx="906905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Io mai saprò quanto ti costò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never know how much it cost you</a:t>
            </a:r>
          </a:p>
        </p:txBody>
      </p:sp>
    </p:spTree>
    <p:extLst>
      <p:ext uri="{BB962C8B-B14F-4D97-AF65-F5344CB8AC3E}">
        <p14:creationId xmlns:p14="http://schemas.microsoft.com/office/powerpoint/2010/main" val="5433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Resultado de imagem para profughi in italia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7988"/>
            <a:ext cx="12192000" cy="85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2557798" y="4708999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lì sulla croce morir per me….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 die on the cross for me</a:t>
            </a: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60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049" r="-451" b="17038"/>
          <a:stretch/>
        </p:blipFill>
        <p:spPr bwMode="auto">
          <a:xfrm>
            <a:off x="-76199" y="-76122"/>
            <a:ext cx="12377056" cy="70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2441612" y="4613276"/>
            <a:ext cx="906905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Io mai saprò quanto ti costò</a:t>
            </a:r>
          </a:p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never know how much it cost you</a:t>
            </a:r>
            <a:endParaRPr lang="pt-PT" sz="40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7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-246" t="6520" r="246" b="11644"/>
          <a:stretch/>
        </p:blipFill>
        <p:spPr>
          <a:xfrm>
            <a:off x="-108857" y="0"/>
            <a:ext cx="12300857" cy="6858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2557798" y="4708999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lì sulla croce morir per me…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 die on the cross for me</a:t>
            </a: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07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21678" r="-416" b="-891"/>
          <a:stretch/>
        </p:blipFill>
        <p:spPr bwMode="auto">
          <a:xfrm>
            <a:off x="-1" y="0"/>
            <a:ext cx="12530395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433753" y="4197708"/>
            <a:ext cx="10105293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Luce del mondo nel buio del cuore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Light of the world, in the darkness of the heart </a:t>
            </a:r>
            <a:endParaRPr lang="en-US" sz="54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9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esultado de imagem para profughi in italia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06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612812" y="335191"/>
            <a:ext cx="906905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Io mai saprò quanto ti costò</a:t>
            </a:r>
          </a:p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never know how much it cost you</a:t>
            </a:r>
            <a:endParaRPr lang="pt-PT" sz="40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1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esultado de imagem para refugees from venezuela in Brazil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2557798" y="4708999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lì sulla croce morir per me….</a:t>
            </a:r>
          </a:p>
          <a:p>
            <a:r>
              <a:rPr lang="it-IT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 die on the cross for me ...</a:t>
            </a: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69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9218" name="Picture 2" descr="https://i.pinimg.com/originals/20/37/34/203734adaa3f529fb74d598d9f5080a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/>
          <a:stretch/>
        </p:blipFill>
        <p:spPr bwMode="auto">
          <a:xfrm>
            <a:off x="0" y="0"/>
            <a:ext cx="6003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289799" y="2884714"/>
            <a:ext cx="2986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me…</a:t>
            </a:r>
          </a:p>
          <a:p>
            <a:r>
              <a:rPr lang="pt-PT" sz="36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me ...</a:t>
            </a:r>
          </a:p>
        </p:txBody>
      </p:sp>
    </p:spTree>
    <p:extLst>
      <p:ext uri="{BB962C8B-B14F-4D97-AF65-F5344CB8AC3E}">
        <p14:creationId xmlns:p14="http://schemas.microsoft.com/office/powerpoint/2010/main" val="370747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795"/>
            <a:ext cx="12192000" cy="8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2212288" y="4196863"/>
            <a:ext cx="6630262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vieni</a:t>
            </a:r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ed</a:t>
            </a:r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illuminami</a:t>
            </a:r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</a:p>
          <a:p>
            <a:r>
              <a:rPr lang="pt-P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Come </a:t>
            </a:r>
            <a:r>
              <a:rPr lang="pt-P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</a:t>
            </a:r>
            <a:r>
              <a:rPr lang="pt-P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P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enlighten</a:t>
            </a:r>
            <a:r>
              <a:rPr lang="pt-P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 </a:t>
            </a:r>
            <a:endParaRPr lang="en-US" sz="54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50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9" name="CaixaDeTexto 8"/>
          <p:cNvSpPr txBox="1"/>
          <p:nvPr/>
        </p:nvSpPr>
        <p:spPr>
          <a:xfrm>
            <a:off x="1400415" y="4087699"/>
            <a:ext cx="10211292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 mia sola speranza di vita, 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My only hope of life 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4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-327" b="17049"/>
          <a:stretch/>
        </p:blipFill>
        <p:spPr bwMode="auto">
          <a:xfrm>
            <a:off x="-1" y="0"/>
            <a:ext cx="12300857" cy="709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656444" y="1854736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Resta</a:t>
            </a:r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per </a:t>
            </a:r>
            <a:r>
              <a:rPr lang="en-US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sempre</a:t>
            </a:r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con me</a:t>
            </a:r>
          </a:p>
          <a:p>
            <a:r>
              <a:rPr lang="pt-P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Stay</a:t>
            </a:r>
            <a:r>
              <a:rPr lang="pt-P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P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</a:t>
            </a:r>
            <a:r>
              <a:rPr lang="pt-P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 </a:t>
            </a:r>
            <a:r>
              <a:rPr lang="pt-P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forever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42561" r="23598" b="8396"/>
          <a:stretch/>
        </p:blipFill>
        <p:spPr bwMode="auto">
          <a:xfrm>
            <a:off x="3121077" y="3586132"/>
            <a:ext cx="5798071" cy="35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46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034321" y="4079262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Sono qui a lodarti,</a:t>
            </a:r>
          </a:p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I'm here to praise you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8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" name="AutoShape 2" descr="Resultado de imagem para people of nordest of brazil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2377414" y="4417358"/>
            <a:ext cx="47878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Qui per adorarti,</a:t>
            </a:r>
          </a:p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Here to </a:t>
            </a:r>
            <a:r>
              <a:rPr lang="it-I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worship</a:t>
            </a:r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it-IT" sz="40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</a:t>
            </a:r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73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17701"/>
          <a:stretch/>
        </p:blipFill>
        <p:spPr bwMode="auto">
          <a:xfrm>
            <a:off x="0" y="-559341"/>
            <a:ext cx="12192000" cy="74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CaixaDeTexto 6"/>
          <p:cNvSpPr txBox="1"/>
          <p:nvPr/>
        </p:nvSpPr>
        <p:spPr>
          <a:xfrm>
            <a:off x="1034321" y="4085051"/>
            <a:ext cx="1031947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Qui per dirti che tu sei il mio Dio</a:t>
            </a:r>
          </a:p>
          <a:p>
            <a:r>
              <a:rPr lang="en-US" sz="40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Here to tell you that You are my God</a:t>
            </a:r>
            <a:endParaRPr lang="pt-P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61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426</Words>
  <Application>Microsoft Office PowerPoint</Application>
  <PresentationFormat>Widescreen</PresentationFormat>
  <Paragraphs>126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Ieda Tomazini</dc:creator>
  <cp:lastModifiedBy>Shiny Philip</cp:lastModifiedBy>
  <cp:revision>164</cp:revision>
  <dcterms:created xsi:type="dcterms:W3CDTF">2019-12-31T07:18:19Z</dcterms:created>
  <dcterms:modified xsi:type="dcterms:W3CDTF">2020-01-20T21:00:29Z</dcterms:modified>
</cp:coreProperties>
</file>